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embeddedFontLst>
    <p:embeddedFont>
      <p:font typeface="Calibri" panose="020F0502020204030204" pitchFamily="34" charset="0"/>
      <p:regular r:id="rId4"/>
      <p:bold r:id="rId5"/>
      <p:italic r:id="rId6"/>
      <p:boldItalic r:id="rId7"/>
    </p:embeddedFont>
    <p:embeddedFont>
      <p:font typeface="Century Gothic" panose="020B0502020202020204" pitchFamily="34" charset="0"/>
      <p:regular r:id="rId8"/>
      <p:bold r:id="rId9"/>
      <p:italic r:id="rId10"/>
      <p:boldItalic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go3Nkskr0P5sxLgQDVHQfF3MM0/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2F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79"/>
    <p:restoredTop sz="94485"/>
  </p:normalViewPr>
  <p:slideViewPr>
    <p:cSldViewPr snapToGrid="0" snapToObjects="1">
      <p:cViewPr varScale="1">
        <p:scale>
          <a:sx n="83" d="100"/>
          <a:sy n="83" d="100"/>
        </p:scale>
        <p:origin x="25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schemas.openxmlformats.org/officeDocument/2006/relationships/font" Target="fonts/font8.fntdata"/><Relationship Id="rId5" Type="http://schemas.openxmlformats.org/officeDocument/2006/relationships/font" Target="fonts/font2.fntdata"/><Relationship Id="rId15" Type="http://schemas.openxmlformats.org/officeDocument/2006/relationships/presProps" Target="presProps.xml"/><Relationship Id="rId10" Type="http://schemas.openxmlformats.org/officeDocument/2006/relationships/font" Target="fonts/font7.fntdata"/><Relationship Id="rId4" Type="http://schemas.openxmlformats.org/officeDocument/2006/relationships/font" Target="fonts/font1.fntdata"/><Relationship Id="rId9" Type="http://schemas.openxmlformats.org/officeDocument/2006/relationships/font" Target="fonts/font6.fntdata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5" name="Footer Placeholder 1">
            <a:extLst>
              <a:ext uri="{FF2B5EF4-FFF2-40B4-BE49-F238E27FC236}">
                <a16:creationId xmlns:a16="http://schemas.microsoft.com/office/drawing/2014/main" id="{37C3B48B-D4B3-7142-BB2A-E54549608B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19670" y="6356350"/>
            <a:ext cx="55526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Kinga Matuła, Radboud University, The Netherland</a:t>
            </a:r>
            <a:endParaRPr lang="en-US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598EE5C-BB69-D5EE-A071-F0D17F4CD4B8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23812" y="6039514"/>
            <a:ext cx="12168188" cy="818486"/>
          </a:xfrm>
          <a:prstGeom prst="rect">
            <a:avLst/>
          </a:prstGeom>
        </p:spPr>
      </p:pic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3818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Century Gothic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Shirley Galloway</dc:creator>
  <cp:lastModifiedBy>Shirley Galloway</cp:lastModifiedBy>
  <cp:revision>21</cp:revision>
  <dcterms:created xsi:type="dcterms:W3CDTF">2020-07-30T19:32:49Z</dcterms:created>
  <dcterms:modified xsi:type="dcterms:W3CDTF">2023-09-01T01:13:28Z</dcterms:modified>
</cp:coreProperties>
</file>