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Century Gothic" panose="020B0502020202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go3Nkskr0P5sxLgQDVHQfF3MM0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79"/>
    <p:restoredTop sz="94485"/>
  </p:normalViewPr>
  <p:slideViewPr>
    <p:cSldViewPr snapToGrid="0" snapToObjects="1">
      <p:cViewPr varScale="1">
        <p:scale>
          <a:sx n="83" d="100"/>
          <a:sy n="83" d="100"/>
        </p:scale>
        <p:origin x="2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presProps" Target="pres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37C3B48B-D4B3-7142-BB2A-E54549608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9670" y="6356350"/>
            <a:ext cx="55526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Kinga Matuła, Radboud University, The Netherland</a:t>
            </a:r>
            <a:endParaRPr lang="en-US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98EE5C-BB69-D5EE-A071-F0D17F4CD4B8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3812" y="6039514"/>
            <a:ext cx="12168188" cy="818486"/>
          </a:xfrm>
          <a:prstGeom prst="rect">
            <a:avLst/>
          </a:prstGeom>
        </p:spPr>
      </p:pic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818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Shirley Galloway</dc:creator>
  <cp:lastModifiedBy>Shirley Galloway</cp:lastModifiedBy>
  <cp:revision>21</cp:revision>
  <dcterms:created xsi:type="dcterms:W3CDTF">2020-07-30T19:32:49Z</dcterms:created>
  <dcterms:modified xsi:type="dcterms:W3CDTF">2023-09-01T01:13:28Z</dcterms:modified>
</cp:coreProperties>
</file>