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91"/>
    <p:restoredTop sz="96327"/>
  </p:normalViewPr>
  <p:slideViewPr>
    <p:cSldViewPr snapToGrid="0">
      <p:cViewPr varScale="1">
        <p:scale>
          <a:sx n="119" d="100"/>
          <a:sy n="119" d="100"/>
        </p:scale>
        <p:origin x="2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11524-648E-482C-9987-6CA6F94B0E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D6240D-818E-17A3-A338-E56CD962A6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A1600-511F-5D8E-C172-2ABA3C9464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DFE8FB-2C55-454E-93A8-BDB5CED70B9E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1B877-B6FE-58B2-9FFB-9827FC74A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86065-CDB7-2927-B32F-FCEC2B66F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007733-6413-124D-9357-DCF6463B2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996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92723-F1BB-B6D0-03A5-8C127B2C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131AC5-589A-1788-7708-57CBBB6622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D183EC-64BC-D65E-E045-2CB32C92B4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DFE8FB-2C55-454E-93A8-BDB5CED70B9E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379D58-B701-BB6E-4789-A5005B558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5C4518-9645-6D55-439B-31AE5D738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007733-6413-124D-9357-DCF6463B2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19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BF1FD2-50BE-05D8-80C2-5E007CC720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655393-ADAE-9EAD-95EA-6F5C050905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0509D-6C24-3512-DB5A-3FBC78FBDC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DFE8FB-2C55-454E-93A8-BDB5CED70B9E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40B5E-D630-8250-FCD0-14D7670D8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12549D-F97E-531C-E45F-8A130F4BE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007733-6413-124D-9357-DCF6463B2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48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35A97-AB98-FBE4-1A0E-085B8F8EC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C4329-0144-B1CB-6982-6855A6F60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819E0-E0A4-1B86-C981-166B417983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DFE8FB-2C55-454E-93A8-BDB5CED70B9E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ADFFE-6184-58E6-FF2C-056E82489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96315-A2CD-2A0C-7A59-118E8A6E5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007733-6413-124D-9357-DCF6463B2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839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4C47-17F0-4417-6971-0F5FEA235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F061A5-A4FE-05EB-B50E-E5F849E1F5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D894C0-0539-2F29-0C07-17B2231616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DFE8FB-2C55-454E-93A8-BDB5CED70B9E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C0ED5-4BB8-EE02-DF8C-17E4EE44E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04A81-5A3F-B089-CEEC-C6CC9C9EF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007733-6413-124D-9357-DCF6463B2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5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0B166-DD6C-BD52-1C9D-FCA6009C7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7B14E-82A2-1478-C5E9-65C3A078C0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13180B-2FE5-AAD2-43C2-1526DBB874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7C3AD0-BDC2-FD67-18CB-AF8C7104F8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DFE8FB-2C55-454E-93A8-BDB5CED70B9E}" type="datetimeFigureOut">
              <a:rPr lang="en-US" smtClean="0"/>
              <a:t>8/31/22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5F528B-658E-C9F3-B14A-49E707775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EA8892-8091-CFE3-8B01-70AEE9817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007733-6413-124D-9357-DCF6463B2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994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30FC9-5C0B-2BE5-86F4-52AB3DC14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99A138-D07D-237A-6A83-13E5315B7D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7BE0BE-4F49-8DBD-A9FA-E977A5318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67AB5A-A9C4-307B-9F4F-9D47DC9C03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96B1D6-C58D-E3EF-464A-E64A67EC86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33C876-F49B-4742-E3A6-F351D68E7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DFE8FB-2C55-454E-93A8-BDB5CED70B9E}" type="datetimeFigureOut">
              <a:rPr lang="en-US" smtClean="0"/>
              <a:t>8/31/22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4B8F8C-C608-5717-A707-826277A20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BA8D67-06DD-B2B0-001E-D67E3F51B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007733-6413-124D-9357-DCF6463B2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609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69E39-F6EE-762E-9402-949C60052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8DC8FC-8C53-259B-C018-EC383A858C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DFE8FB-2C55-454E-93A8-BDB5CED70B9E}" type="datetimeFigureOut">
              <a:rPr lang="en-US" smtClean="0"/>
              <a:t>8/31/22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9B1049-A2D0-354B-E16B-60A319CF4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43F11C-C3B0-53BB-D6A5-2BC727E8C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007733-6413-124D-9357-DCF6463B2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713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643E15-F75A-09EF-E11F-B3106AC84F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DFE8FB-2C55-454E-93A8-BDB5CED70B9E}" type="datetimeFigureOut">
              <a:rPr lang="en-US" smtClean="0"/>
              <a:t>8/31/22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50CF2F-74DC-449B-E060-4664695B9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BB8C65-6D7A-7227-74CD-AF6E0E175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007733-6413-124D-9357-DCF6463B2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926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0A062-A2AA-1738-7FF0-3AB9F577A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24171-9C49-AEFA-D831-37B823CE8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7A321-D394-551B-2FFC-E9CAB197C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C2B69B-E7B6-3FE4-B53F-EF4A809F9E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DFE8FB-2C55-454E-93A8-BDB5CED70B9E}" type="datetimeFigureOut">
              <a:rPr lang="en-US" smtClean="0"/>
              <a:t>8/31/22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C637C2-5579-7FC8-92D3-5E89637BC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AF19DE-E117-3162-C5A8-236A809D4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007733-6413-124D-9357-DCF6463B2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711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95249-2DDF-665A-CA25-1298E097F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B5079C-BAE3-7856-6FF0-7EDF32FCB3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6E78C4-2CAF-DB19-3274-8EAF737331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E538-847D-9105-9C22-8CA1C7B0C6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DFE8FB-2C55-454E-93A8-BDB5CED70B9E}" type="datetimeFigureOut">
              <a:rPr lang="en-US" smtClean="0"/>
              <a:t>8/31/22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D41A08-D62E-F21A-EAAC-637BF6E40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636DDD-C408-3064-E1A7-8C0BE7B63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007733-6413-124D-9357-DCF6463B2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364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A131C1D1-63D9-9FF2-BB18-18C1E0E47BD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7447" y="6176963"/>
            <a:ext cx="11078233" cy="689384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292495-04EC-91F6-3FBC-BCFA2D875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19932C-6D24-798E-BF5E-DA6357DE2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27EBEE5F-E58A-C496-362C-3356228F5A3C}"/>
              </a:ext>
            </a:extLst>
          </p:cNvPr>
          <p:cNvSpPr txBox="1">
            <a:spLocks/>
          </p:cNvSpPr>
          <p:nvPr userDrawn="1"/>
        </p:nvSpPr>
        <p:spPr>
          <a:xfrm>
            <a:off x="3370728" y="6328931"/>
            <a:ext cx="7361928" cy="5290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600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800" b="0" i="0" dirty="0">
                <a:solidFill>
                  <a:srgbClr val="000000"/>
                </a:solidFill>
                <a:latin typeface="Helvetica" pitchFamily="2" charset="0"/>
                <a:ea typeface="Helvetica Neue" panose="02000503000000020004" pitchFamily="2" charset="0"/>
                <a:cs typeface="Calibri" panose="020F0502020204030204" pitchFamily="34" charset="0"/>
                <a:sym typeface="Century Gothic"/>
              </a:rPr>
              <a:t>First and Last Name, Organization, COUNTRY</a:t>
            </a:r>
          </a:p>
        </p:txBody>
      </p:sp>
      <p:sp>
        <p:nvSpPr>
          <p:cNvPr id="7" name="Prostokąt 21">
            <a:extLst>
              <a:ext uri="{FF2B5EF4-FFF2-40B4-BE49-F238E27FC236}">
                <a16:creationId xmlns:a16="http://schemas.microsoft.com/office/drawing/2014/main" id="{06AE4D06-B1B8-A2AF-0516-179065686A50}"/>
              </a:ext>
            </a:extLst>
          </p:cNvPr>
          <p:cNvSpPr/>
          <p:nvPr userDrawn="1"/>
        </p:nvSpPr>
        <p:spPr>
          <a:xfrm>
            <a:off x="11024944" y="6337278"/>
            <a:ext cx="980440" cy="529069"/>
          </a:xfrm>
          <a:prstGeom prst="rect">
            <a:avLst/>
          </a:prstGeom>
        </p:spPr>
        <p:txBody>
          <a:bodyPr wrap="square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2200" b="1" i="0" u="none" strike="noStrike" cap="none" dirty="0">
                <a:solidFill>
                  <a:schemeClr val="dk1"/>
                </a:solidFill>
                <a:latin typeface="Helvetica" pitchFamily="2" charset="0"/>
                <a:ea typeface="Helvetica Neue"/>
                <a:cs typeface="Helvetica Neue"/>
                <a:sym typeface="Helvetica Neue"/>
              </a:rPr>
              <a:t>000-0</a:t>
            </a:r>
            <a:endParaRPr lang="en-US" sz="2200" b="1" i="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91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E68215C-C4E9-45C5-960C-D0C87066FF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750" y="251524"/>
            <a:ext cx="11764500" cy="5363968"/>
          </a:xfrm>
          <a:prstGeom prst="rect">
            <a:avLst/>
          </a:prstGeom>
          <a:ln>
            <a:solidFill>
              <a:srgbClr val="FF2F92"/>
            </a:solidFill>
          </a:ln>
        </p:spPr>
      </p:pic>
    </p:spTree>
    <p:extLst>
      <p:ext uri="{BB962C8B-B14F-4D97-AF65-F5344CB8AC3E}">
        <p14:creationId xmlns:p14="http://schemas.microsoft.com/office/powerpoint/2010/main" val="3550970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Shirley Galloway</dc:creator>
  <cp:lastModifiedBy>Shirley Galloway</cp:lastModifiedBy>
  <cp:revision>3</cp:revision>
  <dcterms:created xsi:type="dcterms:W3CDTF">2022-08-22T22:37:31Z</dcterms:created>
  <dcterms:modified xsi:type="dcterms:W3CDTF">2022-08-31T21:22:59Z</dcterms:modified>
</cp:coreProperties>
</file>