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entury Gothic" panose="020B0502020202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go3Nkskr0P5sxLgQDVHQfF3MM0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01"/>
    <p:restoredTop sz="94346"/>
  </p:normalViewPr>
  <p:slideViewPr>
    <p:cSldViewPr snapToGrid="0" snapToObjects="1">
      <p:cViewPr varScale="1">
        <p:scale>
          <a:sx n="87" d="100"/>
          <a:sy n="87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296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customschemas.google.com/relationships/presentationmetadata" Target="meta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51F1EC-D91C-714D-8A9A-11CBACEFF0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54BF19-F212-4340-A4C7-869EA8104B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6D69-8A24-DE4A-B3A6-D096FECE24DB}" type="datetimeFigureOut">
              <a:rPr lang="en-US" smtClean="0"/>
              <a:t>8/15/21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FDB524-0E40-AA48-9AAB-902F418DDA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8E8AF-01E4-894D-9DD2-55420094D1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C5E5D-EAE0-8B44-8365-FEBAB6FA7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82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37C3B48B-D4B3-7142-BB2A-E54549608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19670" y="6356350"/>
            <a:ext cx="5552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Kinga Matuła, Radboud University, The Netherland</a:t>
            </a:r>
            <a:endParaRPr lang="en-US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FC8792E-E510-DE4D-8178-2E7B9D49227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2700" y="6083300"/>
            <a:ext cx="12166600" cy="774700"/>
          </a:xfrm>
          <a:prstGeom prst="rect">
            <a:avLst/>
          </a:prstGeom>
        </p:spPr>
      </p:pic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F7ECC2BD-B999-8442-B2CE-039C4902E1C7}"/>
              </a:ext>
            </a:extLst>
          </p:cNvPr>
          <p:cNvSpPr txBox="1">
            <a:spLocks/>
          </p:cNvSpPr>
          <p:nvPr userDrawn="1"/>
        </p:nvSpPr>
        <p:spPr>
          <a:xfrm>
            <a:off x="2978727" y="6275144"/>
            <a:ext cx="7498773" cy="5290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Helvetica" pitchFamily="2" charset="0"/>
                <a:ea typeface="Helvetica Neue" panose="02000503000000020004" pitchFamily="2" charset="0"/>
                <a:cs typeface="Calibri" panose="020F0502020204030204" pitchFamily="34" charset="0"/>
                <a:sym typeface="Century Gothic"/>
              </a:rPr>
              <a:t>First and Last Name, Organization, COUNTRY</a:t>
            </a:r>
          </a:p>
        </p:txBody>
      </p:sp>
      <p:sp>
        <p:nvSpPr>
          <p:cNvPr id="10" name="Prostokąt 21">
            <a:extLst>
              <a:ext uri="{FF2B5EF4-FFF2-40B4-BE49-F238E27FC236}">
                <a16:creationId xmlns:a16="http://schemas.microsoft.com/office/drawing/2014/main" id="{DA266A73-8E48-B443-AFBB-ADFF7D028373}"/>
              </a:ext>
            </a:extLst>
          </p:cNvPr>
          <p:cNvSpPr/>
          <p:nvPr userDrawn="1"/>
        </p:nvSpPr>
        <p:spPr>
          <a:xfrm>
            <a:off x="10958944" y="6275144"/>
            <a:ext cx="1233055" cy="529069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X0X0-0</a:t>
            </a:r>
            <a:endParaRPr lang="en-US" sz="2200" dirty="0">
              <a:latin typeface="Helvetica" pitchFamily="2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812CA9-AD0B-BD40-96DA-D16D92B0A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27" y="244762"/>
            <a:ext cx="11331146" cy="5735061"/>
          </a:xfrm>
          <a:prstGeom prst="rect">
            <a:avLst/>
          </a:prstGeom>
          <a:ln w="38100">
            <a:solidFill>
              <a:srgbClr val="FF2F92"/>
            </a:solidFill>
          </a:ln>
        </p:spPr>
      </p:pic>
    </p:spTree>
    <p:extLst>
      <p:ext uri="{BB962C8B-B14F-4D97-AF65-F5344CB8AC3E}">
        <p14:creationId xmlns:p14="http://schemas.microsoft.com/office/powerpoint/2010/main" val="623818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Helvetica Neue</vt:lpstr>
      <vt:lpstr>Arial</vt:lpstr>
      <vt:lpstr>Helvetica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Shirley Galloway</dc:creator>
  <cp:lastModifiedBy>Shirley Galloway</cp:lastModifiedBy>
  <cp:revision>23</cp:revision>
  <dcterms:created xsi:type="dcterms:W3CDTF">2020-07-30T19:32:49Z</dcterms:created>
  <dcterms:modified xsi:type="dcterms:W3CDTF">2021-08-15T22:58:13Z</dcterms:modified>
</cp:coreProperties>
</file>